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51A6-0BBF-434E-BAD3-85ECF3CD0399}" type="datetimeFigureOut">
              <a:rPr lang="en-US" smtClean="0"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BFF6-3AC9-484F-BF3A-BD433A89F5C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51A6-0BBF-434E-BAD3-85ECF3CD0399}" type="datetimeFigureOut">
              <a:rPr lang="en-US" smtClean="0"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BFF6-3AC9-484F-BF3A-BD433A89F5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51A6-0BBF-434E-BAD3-85ECF3CD0399}" type="datetimeFigureOut">
              <a:rPr lang="en-US" smtClean="0"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BFF6-3AC9-484F-BF3A-BD433A89F5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51A6-0BBF-434E-BAD3-85ECF3CD0399}" type="datetimeFigureOut">
              <a:rPr lang="en-US" smtClean="0"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BFF6-3AC9-484F-BF3A-BD433A89F5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51A6-0BBF-434E-BAD3-85ECF3CD0399}" type="datetimeFigureOut">
              <a:rPr lang="en-US" smtClean="0"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BFF6-3AC9-484F-BF3A-BD433A89F5C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51A6-0BBF-434E-BAD3-85ECF3CD0399}" type="datetimeFigureOut">
              <a:rPr lang="en-US" smtClean="0"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BFF6-3AC9-484F-BF3A-BD433A89F5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51A6-0BBF-434E-BAD3-85ECF3CD0399}" type="datetimeFigureOut">
              <a:rPr lang="en-US" smtClean="0"/>
              <a:t>1/31/2011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BFF6-3AC9-484F-BF3A-BD433A89F5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51A6-0BBF-434E-BAD3-85ECF3CD0399}" type="datetimeFigureOut">
              <a:rPr lang="en-US" smtClean="0"/>
              <a:t>1/31/2011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BFF6-3AC9-484F-BF3A-BD433A89F5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51A6-0BBF-434E-BAD3-85ECF3CD0399}" type="datetimeFigureOut">
              <a:rPr lang="en-US" smtClean="0"/>
              <a:t>1/31/2011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BFF6-3AC9-484F-BF3A-BD433A89F5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A51A6-0BBF-434E-BAD3-85ECF3CD0399}" type="datetimeFigureOut">
              <a:rPr lang="en-US" smtClean="0"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0BFF6-3AC9-484F-BF3A-BD433A89F5C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CEA51A6-0BBF-434E-BAD3-85ECF3CD0399}" type="datetimeFigureOut">
              <a:rPr lang="en-US" smtClean="0"/>
              <a:t>1/31/2011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DB0BFF6-3AC9-484F-BF3A-BD433A89F5C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CEA51A6-0BBF-434E-BAD3-85ECF3CD0399}" type="datetimeFigureOut">
              <a:rPr lang="en-US" smtClean="0"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DB0BFF6-3AC9-484F-BF3A-BD433A89F5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ean-Jacques_Rousseau_%28painted_portrait%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9" y="304800"/>
            <a:ext cx="3109421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Oval Callout 4"/>
          <p:cNvSpPr/>
          <p:nvPr/>
        </p:nvSpPr>
        <p:spPr>
          <a:xfrm>
            <a:off x="3352800" y="152400"/>
            <a:ext cx="4800600" cy="2133600"/>
          </a:xfrm>
          <a:prstGeom prst="wedgeEllipseCallout">
            <a:avLst>
              <a:gd name="adj1" fmla="val -68857"/>
              <a:gd name="adj2" fmla="val 394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“Man is born free but everywhere is in chains.”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5715000"/>
            <a:ext cx="586740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/>
              <a:t>Bellringer</a:t>
            </a:r>
            <a:r>
              <a:rPr lang="en-US" sz="3600" dirty="0" smtClean="0"/>
              <a:t> 1/31/2011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505200" y="2438400"/>
            <a:ext cx="5486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Please arrange your desks in a circle and have your </a:t>
            </a:r>
            <a:r>
              <a:rPr lang="en-US" sz="2400" dirty="0" err="1" smtClean="0"/>
              <a:t>bellringer</a:t>
            </a:r>
            <a:r>
              <a:rPr lang="en-US" sz="2400" dirty="0" smtClean="0"/>
              <a:t> sheets out as we discuss the above statement made by Jean-Jacques Rousseau.  Being to think about what this statement means to you now and what it meant to different groups of people in history.</a:t>
            </a:r>
            <a:endParaRPr lang="en-US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</TotalTime>
  <Words>60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Module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1</cp:revision>
  <dcterms:created xsi:type="dcterms:W3CDTF">2011-01-31T16:41:17Z</dcterms:created>
  <dcterms:modified xsi:type="dcterms:W3CDTF">2011-01-31T16:47:29Z</dcterms:modified>
</cp:coreProperties>
</file>